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63" r:id="rId3"/>
    <p:sldId id="265" r:id="rId4"/>
    <p:sldId id="266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11.02.2014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5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720000">
            <a:off x="6871150" y="453251"/>
            <a:ext cx="1872208" cy="21111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-1500000">
            <a:off x="323528" y="4797152"/>
            <a:ext cx="1512168" cy="1782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960000">
            <a:off x="6981877" y="4714355"/>
            <a:ext cx="1759053" cy="19203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-480000">
            <a:off x="467544" y="404664"/>
            <a:ext cx="2016224" cy="2088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TextBox 13"/>
          <p:cNvSpPr txBox="1"/>
          <p:nvPr/>
        </p:nvSpPr>
        <p:spPr>
          <a:xfrm>
            <a:off x="3707904" y="1268760"/>
            <a:ext cx="22322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5" name="TextBox 14"/>
          <p:cNvSpPr txBox="1"/>
          <p:nvPr/>
        </p:nvSpPr>
        <p:spPr>
          <a:xfrm>
            <a:off x="3851920" y="191683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16" name="TextBox 15"/>
          <p:cNvSpPr txBox="1"/>
          <p:nvPr/>
        </p:nvSpPr>
        <p:spPr>
          <a:xfrm>
            <a:off x="2771800" y="476672"/>
            <a:ext cx="338437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600" b="1" dirty="0" smtClean="0">
                <a:solidFill>
                  <a:srgbClr val="FF0000"/>
                </a:solidFill>
                <a:latin typeface="Franklin Gothic Heavy" pitchFamily="34" charset="0"/>
              </a:rPr>
              <a:t>Кукла</a:t>
            </a:r>
            <a:endParaRPr lang="ru-RU" sz="6600" b="1" dirty="0">
              <a:solidFill>
                <a:srgbClr val="FF0000"/>
              </a:solidFill>
              <a:latin typeface="Franklin Gothic Heavy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051720" y="1556792"/>
            <a:ext cx="5249216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600" b="1" dirty="0" smtClean="0">
                <a:solidFill>
                  <a:srgbClr val="FF0000"/>
                </a:solidFill>
                <a:latin typeface="Franklin Gothic Heavy" pitchFamily="34" charset="0"/>
              </a:rPr>
              <a:t>БЕРЕГИНЯ </a:t>
            </a:r>
            <a:r>
              <a:rPr lang="ru-RU" sz="4800" b="1" dirty="0" smtClean="0">
                <a:solidFill>
                  <a:srgbClr val="FF0000"/>
                </a:solidFill>
                <a:latin typeface="Franklin Gothic Heavy" pitchFamily="34" charset="0"/>
              </a:rPr>
              <a:t>(МОТАНКА)</a:t>
            </a:r>
            <a:endParaRPr lang="ru-RU" sz="4800" b="1" dirty="0">
              <a:solidFill>
                <a:srgbClr val="FF0000"/>
              </a:solidFill>
              <a:latin typeface="Franklin Gothic Heavy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619672" y="4077072"/>
            <a:ext cx="590465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Работу выполнил:</a:t>
            </a:r>
          </a:p>
          <a:p>
            <a:pPr algn="ctr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бучающийся  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 «А» класса </a:t>
            </a:r>
          </a:p>
          <a:p>
            <a:pPr algn="ctr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МОУ СОШ №1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г.Грязовца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Красиков  Иван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3" name="Picture 3" descr="C:\Users\User\Desktop\Проект Берегиня\Фото\P104008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476672"/>
            <a:ext cx="3672408" cy="5904656"/>
          </a:xfrm>
          <a:prstGeom prst="rect">
            <a:avLst/>
          </a:prstGeom>
          <a:noFill/>
        </p:spPr>
      </p:pic>
      <p:pic>
        <p:nvPicPr>
          <p:cNvPr id="5124" name="Picture 4" descr="C:\Users\User\Desktop\Проект Берегиня\Фото\P104008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355976" y="476672"/>
            <a:ext cx="4176464" cy="590465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6" name="Picture 2" descr="C:\Users\User\Desktop\Проект Берегиня\Фото\P104009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332656"/>
            <a:ext cx="3816424" cy="6192688"/>
          </a:xfrm>
          <a:prstGeom prst="rect">
            <a:avLst/>
          </a:prstGeom>
          <a:noFill/>
        </p:spPr>
      </p:pic>
      <p:pic>
        <p:nvPicPr>
          <p:cNvPr id="6147" name="Picture 3" descr="C:\Users\User\Desktop\Проект Берегиня\Фото\P104009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355976" y="332656"/>
            <a:ext cx="4536504" cy="61926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1475656" y="620688"/>
            <a:ext cx="699284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dirty="0" smtClean="0">
                <a:solidFill>
                  <a:srgbClr val="FF0000"/>
                </a:solidFill>
              </a:rPr>
              <a:t>Кукла </a:t>
            </a:r>
            <a:r>
              <a:rPr lang="ru-RU" sz="5400" dirty="0" err="1" smtClean="0">
                <a:solidFill>
                  <a:srgbClr val="FF0000"/>
                </a:solidFill>
              </a:rPr>
              <a:t>Мотанка</a:t>
            </a:r>
            <a:r>
              <a:rPr lang="ru-RU" sz="5400" dirty="0" smtClean="0">
                <a:solidFill>
                  <a:srgbClr val="FF0000"/>
                </a:solidFill>
              </a:rPr>
              <a:t>.</a:t>
            </a:r>
            <a:endParaRPr lang="ru-RU" sz="5400" dirty="0">
              <a:solidFill>
                <a:srgbClr val="FF0000"/>
              </a:solidFill>
            </a:endParaRPr>
          </a:p>
        </p:txBody>
      </p:sp>
      <p:pic>
        <p:nvPicPr>
          <p:cNvPr id="6" name="Picture 2" descr="F:\DCIM\104_PANA\P104011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23728" y="1772816"/>
            <a:ext cx="5020022" cy="381642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79</TotalTime>
  <Words>24</Words>
  <Application>Microsoft Office PowerPoint</Application>
  <PresentationFormat>Экран (4:3)</PresentationFormat>
  <Paragraphs>7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Слайд 1</vt:lpstr>
      <vt:lpstr>Слайд 2</vt:lpstr>
      <vt:lpstr>Слайд 3</vt:lpstr>
      <vt:lpstr>Слайд 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Учитель</dc:creator>
  <cp:lastModifiedBy>1</cp:lastModifiedBy>
  <cp:revision>10</cp:revision>
  <dcterms:created xsi:type="dcterms:W3CDTF">2014-02-10T11:54:14Z</dcterms:created>
  <dcterms:modified xsi:type="dcterms:W3CDTF">2014-02-11T12:53:34Z</dcterms:modified>
</cp:coreProperties>
</file>